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FEA37-3792-425F-A4D5-ADF091C9A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1743F-459F-4DD2-A654-D895EBB34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002CB-1DA1-4035-904D-541829DA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7ECC-2E03-485F-9A18-9D61B32CFCE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87D3E-E57D-4167-BBC0-E1EB1F3D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A6792-51BF-42B2-AD1C-196575885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7DDF-EC4E-4C18-8168-9731F0A1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8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C05A-CA48-478C-BFF4-DC489110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B5CA5-EB28-4333-89A5-2B9B23FC0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4E1A4-6C40-456A-92CC-2E8175BF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7ECC-2E03-485F-9A18-9D61B32CFCE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EA8AB-18C6-4EC7-A092-42FCEC25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E84B0-9523-4864-BBFB-FA7230A1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7DDF-EC4E-4C18-8168-9731F0A1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3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11B109-7CA9-4124-8D82-CA7F5219F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AA093-BD2F-46AB-AA52-20A02B69D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5AB7B-E0DF-4EB2-9FB2-53FA7CF9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7ECC-2E03-485F-9A18-9D61B32CFCE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616E4-FA18-4B3C-A581-19A98BCD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3FB29-0571-4ABE-B9C4-776E754D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7DDF-EC4E-4C18-8168-9731F0A1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0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DF38-365D-4FE0-B429-BCC86DEF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3A588-AD22-4B2C-890A-B77B1218F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260E3-FB84-435F-9F7F-E30134FB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7ECC-2E03-485F-9A18-9D61B32CFCE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D7125-352B-46E8-BD9F-DB0EA6C6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73FF8-E8AB-49E8-9EBD-15F2B678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7DDF-EC4E-4C18-8168-9731F0A1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6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5444-FF2B-49E3-B049-DAF0346F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5D81F-8C58-4463-8AD7-769FD2CE9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9B0C7-7E02-4F49-9A9B-5BD2C65D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7ECC-2E03-485F-9A18-9D61B32CFCE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D744F-A941-49F8-9A74-BB9877E4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7E0DC-091F-40C7-B0A0-97E18150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7DDF-EC4E-4C18-8168-9731F0A1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8760-8424-4C7E-9C55-5DCC42E7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2FFA8-39A2-41EA-9BC2-4224800BD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D8DD-6A4C-4308-B947-AF838BA3D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C3C5D-F337-4708-85F5-2A4F09CB9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7ECC-2E03-485F-9A18-9D61B32CFCE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29E0C-B5CD-4261-B686-4A2999E7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3CC89-6E15-4EF7-BE0D-A004DFD8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7DDF-EC4E-4C18-8168-9731F0A1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B7E8-7AF4-441E-A62A-55CD6382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3DE11-E744-44D9-A4C0-C451FFC64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3D65B-8DEE-46AE-B402-00CCF05B3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9D029-791F-49B2-A34F-98A0FE829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EBCE0-6EAF-4C8D-BFBD-5BD2D5ED6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A484BA-65FF-4C65-84C8-297E485F1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7ECC-2E03-485F-9A18-9D61B32CFCE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45ED2D-0113-45F9-A88D-00F915CA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CE7D2-812D-4C3E-8AB9-E4148AD0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7DDF-EC4E-4C18-8168-9731F0A1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8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DCC3-F23E-4EDA-89C1-A0EC2710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1C9D3-C2A7-41D5-AC5F-C05A73E0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7ECC-2E03-485F-9A18-9D61B32CFCE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C72B9-31EA-4C22-8F7F-580A1C3A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B7152-EBA0-44AA-B021-27B03EEB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7DDF-EC4E-4C18-8168-9731F0A1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3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1308F-7978-431D-B5DE-4FD6300F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7ECC-2E03-485F-9A18-9D61B32CFCE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3A146-99A0-4AED-8E0A-E3CB1325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C9E2E-F12D-4538-999E-9EF0EE1F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7DDF-EC4E-4C18-8168-9731F0A1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9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AA79-52AD-4566-B00C-30AA81C0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0996D-3278-43F8-950C-042C3EA54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9153F-7AF9-4B34-A4B2-1F2BB9F28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208DA-8737-49CA-86C9-93F26CE1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7ECC-2E03-485F-9A18-9D61B32CFCE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3743A-DA30-49F9-9782-D0EBE01A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447C0-3007-4F8E-88FB-1D43CCA1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7DDF-EC4E-4C18-8168-9731F0A1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FC2D-88AF-49A8-9A00-7DBD17F4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15536-2723-4A8C-98B6-886FCE7B5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94577-5A15-4F46-9EFC-9EE134EC5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F2D0F-2311-4C96-8E04-E54ADFD79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7ECC-2E03-485F-9A18-9D61B32CFCE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D7E8E-7174-48F9-B4F7-A3A8C1FF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2520D-28D2-4461-B615-E06CACFE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7DDF-EC4E-4C18-8168-9731F0A1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0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23A1A-6E94-4954-9EA6-35D541CB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0DDB8-2065-45B7-883D-6FE62414A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C9CC7-41B1-4078-A51D-F1DE5A053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7ECC-2E03-485F-9A18-9D61B32CFCE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23734-024E-4DAC-BF89-0CADDE46E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D694A-9382-418D-8EE8-AE8E44ECD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07DDF-EC4E-4C18-8168-9731F0A1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8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mountain&#10;&#10;Description automatically generated">
            <a:extLst>
              <a:ext uri="{FF2B5EF4-FFF2-40B4-BE49-F238E27FC236}">
                <a16:creationId xmlns:a16="http://schemas.microsoft.com/office/drawing/2014/main" id="{7301A585-26F9-44A7-B8BB-F8720421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9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7421E8-CCDF-470F-8C74-41F80206E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B4BD862E-EE3B-4A24-917A-3A5EFD340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0"/>
            <a:ext cx="12176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7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2F7E9C97-AF51-47F4-BF20-0271BAC59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33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439676-8AD0-46A8-B31D-F2AF12B4E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D19C0B-EC23-40CE-907E-7B4A440B4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54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EE9113-87D2-4F81-83A1-FED9DCD00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04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15D0BE-1FAF-4403-9F9F-748C0241B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52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D8A0CD-E748-43FF-B2A4-113B63EFA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7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elmet posing for the camera&#10;&#10;Description automatically generated">
            <a:extLst>
              <a:ext uri="{FF2B5EF4-FFF2-40B4-BE49-F238E27FC236}">
                <a16:creationId xmlns:a16="http://schemas.microsoft.com/office/drawing/2014/main" id="{E7E766C2-C32C-416D-9FE3-E33F8BC4D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12179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51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2FF506-77B8-428C-B3CF-40BD0307B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6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t&#10;&#10;Description automatically generated">
            <a:extLst>
              <a:ext uri="{FF2B5EF4-FFF2-40B4-BE49-F238E27FC236}">
                <a16:creationId xmlns:a16="http://schemas.microsoft.com/office/drawing/2014/main" id="{A3C105FD-C598-4AC8-859E-0C7183FEF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56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8539465-787F-49A1-9228-8F4CADEB9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98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0AFEEF0-B7A0-4598-ABD0-038031BF1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58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hat is standing in the snow&#10;&#10;Description automatically generated">
            <a:extLst>
              <a:ext uri="{FF2B5EF4-FFF2-40B4-BE49-F238E27FC236}">
                <a16:creationId xmlns:a16="http://schemas.microsoft.com/office/drawing/2014/main" id="{3DD9A581-3540-436D-899D-C5AD8AA1D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7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2629FD-2BE8-4A4B-8577-1E13DD7A9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1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, phone&#10;&#10;Description automatically generated">
            <a:extLst>
              <a:ext uri="{FF2B5EF4-FFF2-40B4-BE49-F238E27FC236}">
                <a16:creationId xmlns:a16="http://schemas.microsoft.com/office/drawing/2014/main" id="{43A8FE92-A659-4D13-95CB-4E99B28AA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23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man, holding, man, phone&#10;&#10;Description automatically generated">
            <a:extLst>
              <a:ext uri="{FF2B5EF4-FFF2-40B4-BE49-F238E27FC236}">
                <a16:creationId xmlns:a16="http://schemas.microsoft.com/office/drawing/2014/main" id="{33EED1C1-E01F-40DA-8B7A-A06036646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98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99C5D9-6A02-44EE-BCA5-A33CAE0F2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62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9A93BAE7-7731-4354-8FBA-57DDC207C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38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D69D1EB-2701-404D-BE92-6248C426B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43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449DCC-BC1D-46CB-BB8D-B57222A89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2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17C21A-D94B-4BB9-BBA4-FEC1DD880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91"/>
            <a:ext cx="12192000" cy="65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30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12D331-2A86-4577-80BD-C524AF018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45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B3929B-7A6F-40C3-968B-6189E3D9B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65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D825D5-1426-4446-984A-D59469E57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95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blue hat&#10;&#10;Description automatically generated">
            <a:extLst>
              <a:ext uri="{FF2B5EF4-FFF2-40B4-BE49-F238E27FC236}">
                <a16:creationId xmlns:a16="http://schemas.microsoft.com/office/drawing/2014/main" id="{133DB01B-D714-4CE9-8731-BB7BD5434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8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19C6B24-528D-44DC-BF4E-302EBCC89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19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02C939-3D04-4B09-8A76-91142F3BF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43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1BEAA6-A46C-408A-8CB5-DF893CE2D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2175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55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0B8F76-19D0-4DA7-AC74-E1CF1A912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77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elmet posing for the camera&#10;&#10;Description automatically generated">
            <a:extLst>
              <a:ext uri="{FF2B5EF4-FFF2-40B4-BE49-F238E27FC236}">
                <a16:creationId xmlns:a16="http://schemas.microsoft.com/office/drawing/2014/main" id="{A60ECFC0-B4C7-4679-BEE7-7DA61AA05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12179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88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costume&#10;&#10;Description automatically generated">
            <a:extLst>
              <a:ext uri="{FF2B5EF4-FFF2-40B4-BE49-F238E27FC236}">
                <a16:creationId xmlns:a16="http://schemas.microsoft.com/office/drawing/2014/main" id="{8C6AA2ED-5272-4C41-B6A1-77622A196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4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A86D2F-5126-4858-BCB4-139E7F5FA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73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34CD29D-36B5-4270-9017-592DBE1FF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8" y="420624"/>
            <a:ext cx="10448544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84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5EAC3EE-FAB8-46E3-8AB6-5F1150ABF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8" y="374904"/>
            <a:ext cx="10448544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41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EF6DD92-C5D8-4877-8743-932CCC442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8" y="420624"/>
            <a:ext cx="10448544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0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D391C6EE-6B3F-4FE3-BC6C-4F4D1E7F4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8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BD7433F-8D7B-48BE-BC18-AFAD96ED3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7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0532A8C-B0AE-43B1-B253-0CEF10B6B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5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4C0A35-55E0-41BC-88C4-AB213FC2F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6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7FEDC2-3CE0-43DA-B83D-406D91F28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40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Widescreen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Fisher, Jessica</dc:creator>
  <cp:lastModifiedBy>Fisher, Jessica</cp:lastModifiedBy>
  <cp:revision>13</cp:revision>
  <dcterms:created xsi:type="dcterms:W3CDTF">2020-04-30T14:02:02Z</dcterms:created>
  <dcterms:modified xsi:type="dcterms:W3CDTF">2020-05-06T12:03:09Z</dcterms:modified>
</cp:coreProperties>
</file>